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3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549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pos="7469" userDrawn="1">
          <p15:clr>
            <a:srgbClr val="A4A3A4"/>
          </p15:clr>
        </p15:guide>
        <p15:guide id="5" pos="21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C2CC"/>
    <a:srgbClr val="3AACB8"/>
    <a:srgbClr val="3CB2BE"/>
    <a:srgbClr val="0E8BF2"/>
    <a:srgbClr val="0DA2DD"/>
    <a:srgbClr val="6CCFF6"/>
    <a:srgbClr val="6EBBF4"/>
    <a:srgbClr val="10A0F0"/>
    <a:srgbClr val="E6F7FE"/>
    <a:srgbClr val="2EA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03" autoAdjust="0"/>
    <p:restoredTop sz="70431" autoAdjust="0"/>
  </p:normalViewPr>
  <p:slideViewPr>
    <p:cSldViewPr snapToGrid="0" showGuides="1">
      <p:cViewPr varScale="1">
        <p:scale>
          <a:sx n="70" d="100"/>
          <a:sy n="70" d="100"/>
        </p:scale>
        <p:origin x="1872" y="72"/>
      </p:cViewPr>
      <p:guideLst>
        <p:guide orient="horz" pos="2160"/>
        <p:guide pos="1549"/>
        <p:guide pos="3840"/>
        <p:guide pos="7469"/>
        <p:guide pos="21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g>
</file>

<file path=ppt/media/image13.jpeg>
</file>

<file path=ppt/media/image14.jpe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jpeg>
</file>

<file path=ppt/media/image22.png>
</file>

<file path=ppt/media/image23.jpeg>
</file>

<file path=ppt/media/image24.jpeg>
</file>

<file path=ppt/media/image25.jpeg>
</file>

<file path=ppt/media/image26.jpg>
</file>

<file path=ppt/media/image27.jpeg>
</file>

<file path=ppt/media/image28.jpeg>
</file>

<file path=ppt/media/image29.png>
</file>

<file path=ppt/media/image3.png>
</file>

<file path=ppt/media/image30.jpeg>
</file>

<file path=ppt/media/image31.jpg>
</file>

<file path=ppt/media/image32.jpeg>
</file>

<file path=ppt/media/image33.png>
</file>

<file path=ppt/media/image34.png>
</file>

<file path=ppt/media/image35.gif>
</file>

<file path=ppt/media/image36.jpg>
</file>

<file path=ppt/media/image37.jpg>
</file>

<file path=ppt/media/image38.jpeg>
</file>

<file path=ppt/media/image39.jpg>
</file>

<file path=ppt/media/image4.svg>
</file>

<file path=ppt/media/image40.jpg>
</file>

<file path=ppt/media/image5.png>
</file>

<file path=ppt/media/image6.jp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AEEDD-4ABF-4307-A208-F75625B4F154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6CB76D-8964-4DE6-8474-615AE0309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762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6CB76D-8964-4DE6-8474-615AE03092F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60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e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7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8.jpe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9.jpeg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1.jpeg"/><Relationship Id="rId7" Type="http://schemas.openxmlformats.org/officeDocument/2006/relationships/image" Target="../media/image2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jpe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0.jpe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7" Type="http://schemas.openxmlformats.org/officeDocument/2006/relationships/image" Target="../media/image2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32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olidFill>
                <a:schemeClr val="lt1"/>
              </a:solidFill>
              <a:sym typeface="Arial"/>
            </a:endParaRPr>
          </a:p>
        </p:txBody>
      </p:sp>
      <p:pic>
        <p:nvPicPr>
          <p:cNvPr id="52" name="Google Shape;5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7885" y="2856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래픽 8">
            <a:extLst>
              <a:ext uri="{FF2B5EF4-FFF2-40B4-BE49-F238E27FC236}">
                <a16:creationId xmlns:a16="http://schemas.microsoft.com/office/drawing/2014/main" id="{89E333A0-1051-49A2-AD2C-F731DC999F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36317" y="4376116"/>
            <a:ext cx="2927351" cy="248188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1DCE5F5-FD06-D4A4-DF98-49ED6F9A4CE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1" y="451962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1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사용자 지정 레이아웃" preserve="1" userDrawn="1">
  <p:cSld name="9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9;p2"/>
          <p:cNvGrpSpPr/>
          <p:nvPr userDrawn="1"/>
        </p:nvGrpSpPr>
        <p:grpSpPr>
          <a:xfrm>
            <a:off x="1823525" y="873732"/>
            <a:ext cx="10368475" cy="1120824"/>
            <a:chOff x="1367644" y="396259"/>
            <a:chExt cx="7776356" cy="944004"/>
          </a:xfrm>
        </p:grpSpPr>
        <p:sp>
          <p:nvSpPr>
            <p:cNvPr id="4" name="Google Shape;110;p2"/>
            <p:cNvSpPr/>
            <p:nvPr/>
          </p:nvSpPr>
          <p:spPr>
            <a:xfrm>
              <a:off x="1367644" y="396259"/>
              <a:ext cx="1764196" cy="944004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538CD5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5" name="Google Shape;111;p2"/>
            <p:cNvSpPr/>
            <p:nvPr/>
          </p:nvSpPr>
          <p:spPr>
            <a:xfrm>
              <a:off x="2951820" y="396259"/>
              <a:ext cx="6192180" cy="944004"/>
            </a:xfrm>
            <a:prstGeom prst="roundRect">
              <a:avLst>
                <a:gd name="adj" fmla="val 0"/>
              </a:avLst>
            </a:prstGeom>
            <a:solidFill>
              <a:srgbClr val="B7F8B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</p:grpSp>
      <p:sp>
        <p:nvSpPr>
          <p:cNvPr id="7" name="텍스트 개체 틀 17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873730"/>
            <a:ext cx="8256240" cy="11208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16" name="Google Shape;23;p7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9483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07DC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04" r="20999" b="78983"/>
          <a:stretch/>
        </p:blipFill>
        <p:spPr>
          <a:xfrm>
            <a:off x="6922871" y="4126294"/>
            <a:ext cx="2935504" cy="2741231"/>
          </a:xfrm>
          <a:prstGeom prst="rect">
            <a:avLst/>
          </a:prstGeom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55072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07DC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04" r="20999" b="78983"/>
          <a:stretch/>
        </p:blipFill>
        <p:spPr>
          <a:xfrm>
            <a:off x="350585" y="4126294"/>
            <a:ext cx="2935504" cy="2741231"/>
          </a:xfrm>
          <a:prstGeom prst="rect">
            <a:avLst/>
          </a:prstGeom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396058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44047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사용자 지정 레이아웃" preserve="1" userDrawn="1">
  <p:cSld name="8_사용자 지정 레이아웃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A07DC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04" r="20999" b="78983"/>
          <a:stretch/>
        </p:blipFill>
        <p:spPr>
          <a:xfrm>
            <a:off x="341096" y="5120251"/>
            <a:ext cx="1992530" cy="1747274"/>
          </a:xfrm>
          <a:prstGeom prst="rect">
            <a:avLst/>
          </a:prstGeom>
        </p:spPr>
      </p:pic>
      <p:pic>
        <p:nvPicPr>
          <p:cNvPr id="7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3;p7"/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109;p2"/>
          <p:cNvGrpSpPr/>
          <p:nvPr userDrawn="1"/>
        </p:nvGrpSpPr>
        <p:grpSpPr>
          <a:xfrm>
            <a:off x="1823525" y="873732"/>
            <a:ext cx="10368475" cy="1120824"/>
            <a:chOff x="1367644" y="396259"/>
            <a:chExt cx="7776356" cy="944004"/>
          </a:xfrm>
        </p:grpSpPr>
        <p:sp>
          <p:nvSpPr>
            <p:cNvPr id="10" name="Google Shape;110;p2"/>
            <p:cNvSpPr/>
            <p:nvPr/>
          </p:nvSpPr>
          <p:spPr>
            <a:xfrm>
              <a:off x="1367644" y="396259"/>
              <a:ext cx="1764196" cy="944004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538CD5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1" name="Google Shape;111;p2"/>
            <p:cNvSpPr/>
            <p:nvPr/>
          </p:nvSpPr>
          <p:spPr>
            <a:xfrm>
              <a:off x="2951820" y="396259"/>
              <a:ext cx="6192180" cy="944004"/>
            </a:xfrm>
            <a:prstGeom prst="roundRect">
              <a:avLst>
                <a:gd name="adj" fmla="val 0"/>
              </a:avLst>
            </a:prstGeom>
            <a:solidFill>
              <a:srgbClr val="A07D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</p:grpSp>
      <p:sp>
        <p:nvSpPr>
          <p:cNvPr id="13" name="텍스트 개체 틀 17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873730"/>
            <a:ext cx="8256240" cy="11208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078137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콘텐츠 2개" preserve="1">
  <p:cSld name="2_콘텐츠 2개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893" y="702"/>
            <a:ext cx="12191107" cy="6857105"/>
            <a:chOff x="893" y="702"/>
            <a:chExt cx="12191107" cy="6857105"/>
          </a:xfrm>
        </p:grpSpPr>
        <p:pic>
          <p:nvPicPr>
            <p:cNvPr id="79" name="Google Shape;79;p18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3" y="702"/>
              <a:ext cx="12191107" cy="68571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그림 10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53" r="14965" b="78983"/>
            <a:stretch/>
          </p:blipFill>
          <p:spPr>
            <a:xfrm>
              <a:off x="7347283" y="142708"/>
              <a:ext cx="3535605" cy="1305424"/>
            </a:xfrm>
            <a:prstGeom prst="rect">
              <a:avLst/>
            </a:prstGeom>
          </p:spPr>
        </p:pic>
      </p:grpSp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4929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82" name="Google Shape;82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grpSp>
        <p:nvGrpSpPr>
          <p:cNvPr id="4" name="그룹 3"/>
          <p:cNvGrpSpPr/>
          <p:nvPr userDrawn="1"/>
        </p:nvGrpSpPr>
        <p:grpSpPr>
          <a:xfrm>
            <a:off x="7423280" y="69850"/>
            <a:ext cx="1631820" cy="862674"/>
            <a:chOff x="7423280" y="69850"/>
            <a:chExt cx="1631820" cy="862674"/>
          </a:xfrm>
        </p:grpSpPr>
        <p:pic>
          <p:nvPicPr>
            <p:cNvPr id="13" name="Google Shape;50;p12"/>
            <p:cNvPicPr preferRelativeResize="0"/>
            <p:nvPr userDrawn="1"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423280" y="441158"/>
              <a:ext cx="1207373" cy="4913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직사각형 1"/>
            <p:cNvSpPr/>
            <p:nvPr userDrawn="1"/>
          </p:nvSpPr>
          <p:spPr>
            <a:xfrm>
              <a:off x="8070850" y="69850"/>
              <a:ext cx="984250" cy="130175"/>
            </a:xfrm>
            <a:prstGeom prst="rect">
              <a:avLst/>
            </a:prstGeom>
            <a:solidFill>
              <a:srgbClr val="A07D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모서리가 둥근 직사각형 4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949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A07DC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A07DC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A07DC1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A07DC1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04" r="20999" b="78983"/>
          <a:stretch/>
        </p:blipFill>
        <p:spPr>
          <a:xfrm>
            <a:off x="6922871" y="3640520"/>
            <a:ext cx="2935504" cy="2741231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23892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6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CB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0" t="1751" r="20411" b="78948"/>
          <a:stretch/>
        </p:blipFill>
        <p:spPr>
          <a:xfrm>
            <a:off x="6877051" y="4352925"/>
            <a:ext cx="3083140" cy="2514601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15020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8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CB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0" t="1751" r="20411" b="78948"/>
          <a:stretch/>
        </p:blipFill>
        <p:spPr>
          <a:xfrm>
            <a:off x="350585" y="4352925"/>
            <a:ext cx="3083140" cy="2514601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441878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83029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13CB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13CBC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13CBC3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13CBC3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0" t="1751" r="20411" b="78948"/>
          <a:stretch/>
        </p:blipFill>
        <p:spPr>
          <a:xfrm>
            <a:off x="6877051" y="3867150"/>
            <a:ext cx="3083140" cy="251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857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사용자 지정 레이아웃" preserve="1">
  <p:cSld name="8_사용자 지정 레이아웃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13CB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0" t="1751" r="20411" b="78948"/>
          <a:stretch/>
        </p:blipFill>
        <p:spPr>
          <a:xfrm>
            <a:off x="276224" y="5235839"/>
            <a:ext cx="2162175" cy="1629868"/>
          </a:xfrm>
          <a:prstGeom prst="rect">
            <a:avLst/>
          </a:prstGeom>
        </p:spPr>
      </p:pic>
      <p:pic>
        <p:nvPicPr>
          <p:cNvPr id="6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3;p7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2412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ym typeface="Arial"/>
            </a:endParaRPr>
          </a:p>
        </p:txBody>
      </p:sp>
      <p:pic>
        <p:nvPicPr>
          <p:cNvPr id="8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3396058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래픽 8">
            <a:extLst>
              <a:ext uri="{FF2B5EF4-FFF2-40B4-BE49-F238E27FC236}">
                <a16:creationId xmlns:a16="http://schemas.microsoft.com/office/drawing/2014/main" id="{B8A568C4-2358-4E8A-95DF-7A6D631484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3117" y="4376116"/>
            <a:ext cx="2927351" cy="2481885"/>
          </a:xfrm>
          <a:prstGeom prst="rect">
            <a:avLst/>
          </a:prstGeom>
        </p:spPr>
      </p:pic>
      <p:pic>
        <p:nvPicPr>
          <p:cNvPr id="6" name="Google Shape;52;p12">
            <a:extLst>
              <a:ext uri="{FF2B5EF4-FFF2-40B4-BE49-F238E27FC236}">
                <a16:creationId xmlns:a16="http://schemas.microsoft.com/office/drawing/2014/main" id="{A94AEA5A-B09E-B9B1-F9E0-74E2846B5CAE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337885" y="2856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FEF38E5-BE41-3FE1-D250-0875F61467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1" y="451962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705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 및 내용" preserve="1">
  <p:cSld name="2_제목 및 내용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 userDrawn="1"/>
        </p:nvGrpSpPr>
        <p:grpSpPr>
          <a:xfrm>
            <a:off x="893" y="702"/>
            <a:ext cx="12191107" cy="6857105"/>
            <a:chOff x="893" y="702"/>
            <a:chExt cx="12191107" cy="6857105"/>
          </a:xfrm>
        </p:grpSpPr>
        <p:pic>
          <p:nvPicPr>
            <p:cNvPr id="62" name="Google Shape;62;p1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3" y="702"/>
              <a:ext cx="12191107" cy="685710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" name="그룹 3"/>
            <p:cNvGrpSpPr/>
            <p:nvPr userDrawn="1"/>
          </p:nvGrpSpPr>
          <p:grpSpPr>
            <a:xfrm>
              <a:off x="7620754" y="8489"/>
              <a:ext cx="3408194" cy="1462459"/>
              <a:chOff x="7620754" y="8489"/>
              <a:chExt cx="3408194" cy="1462459"/>
            </a:xfrm>
          </p:grpSpPr>
          <p:grpSp>
            <p:nvGrpSpPr>
              <p:cNvPr id="3" name="그룹 2"/>
              <p:cNvGrpSpPr/>
              <p:nvPr userDrawn="1"/>
            </p:nvGrpSpPr>
            <p:grpSpPr>
              <a:xfrm>
                <a:off x="7620754" y="260350"/>
                <a:ext cx="3408194" cy="1210598"/>
                <a:chOff x="7429550" y="-8022"/>
                <a:chExt cx="3603634" cy="1478969"/>
              </a:xfrm>
            </p:grpSpPr>
            <p:pic>
              <p:nvPicPr>
                <p:cNvPr id="14" name="그림 13"/>
                <p:cNvPicPr>
                  <a:picLocks noChangeAspect="1"/>
                </p:cNvPicPr>
                <p:nvPr userDrawn="1"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343" t="1751" r="13560" b="78948"/>
                <a:stretch/>
              </p:blipFill>
              <p:spPr>
                <a:xfrm>
                  <a:off x="7429550" y="-8022"/>
                  <a:ext cx="3603634" cy="1456109"/>
                </a:xfrm>
                <a:prstGeom prst="rect">
                  <a:avLst/>
                </a:prstGeom>
              </p:spPr>
            </p:pic>
            <p:sp>
              <p:nvSpPr>
                <p:cNvPr id="2" name="직사각형 1"/>
                <p:cNvSpPr/>
                <p:nvPr userDrawn="1"/>
              </p:nvSpPr>
              <p:spPr>
                <a:xfrm>
                  <a:off x="8753473" y="1425228"/>
                  <a:ext cx="242888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" name="직사각형 15"/>
                <p:cNvSpPr/>
                <p:nvPr userDrawn="1"/>
              </p:nvSpPr>
              <p:spPr>
                <a:xfrm>
                  <a:off x="9644953" y="1431462"/>
                  <a:ext cx="540000" cy="332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pic>
            <p:nvPicPr>
              <p:cNvPr id="18" name="그림 17"/>
              <p:cNvPicPr>
                <a:picLocks noChangeAspect="1"/>
              </p:cNvPicPr>
              <p:nvPr userDrawn="1"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343" t="1751" r="38144" b="92893"/>
              <a:stretch/>
            </p:blipFill>
            <p:spPr>
              <a:xfrm>
                <a:off x="8415212" y="8489"/>
                <a:ext cx="909638" cy="330754"/>
              </a:xfrm>
              <a:prstGeom prst="rect">
                <a:avLst/>
              </a:prstGeom>
            </p:spPr>
          </p:pic>
        </p:grpSp>
      </p:grpSp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5323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66" name="Google Shape;66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50;p12"/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sp>
        <p:nvSpPr>
          <p:cNvPr id="15" name="모서리가 둥근 직사각형 14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6431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CD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9" r="20197" b="78918"/>
          <a:stretch/>
        </p:blipFill>
        <p:spPr>
          <a:xfrm>
            <a:off x="6762750" y="4099650"/>
            <a:ext cx="3248025" cy="2767876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47848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CD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9" r="20197" b="78918"/>
          <a:stretch/>
        </p:blipFill>
        <p:spPr>
          <a:xfrm>
            <a:off x="350585" y="4099650"/>
            <a:ext cx="3248025" cy="2767876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56179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631996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2DCD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2DCDE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2DCDE3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2DCDE3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9" r="20197" b="78918"/>
          <a:stretch/>
        </p:blipFill>
        <p:spPr>
          <a:xfrm>
            <a:off x="6762750" y="3613875"/>
            <a:ext cx="3248025" cy="276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6039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제목 슬라이드" preserve="1">
  <p:cSld name="3_제목 슬라이드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 userDrawn="1"/>
        </p:nvGrpSpPr>
        <p:grpSpPr>
          <a:xfrm>
            <a:off x="892" y="700"/>
            <a:ext cx="12191456" cy="6857303"/>
            <a:chOff x="892" y="700"/>
            <a:chExt cx="12191456" cy="6857303"/>
          </a:xfrm>
        </p:grpSpPr>
        <p:grpSp>
          <p:nvGrpSpPr>
            <p:cNvPr id="3" name="그룹 2"/>
            <p:cNvGrpSpPr/>
            <p:nvPr userDrawn="1"/>
          </p:nvGrpSpPr>
          <p:grpSpPr>
            <a:xfrm>
              <a:off x="892" y="700"/>
              <a:ext cx="12191456" cy="6857303"/>
              <a:chOff x="892" y="700"/>
              <a:chExt cx="12191456" cy="6857303"/>
            </a:xfrm>
          </p:grpSpPr>
          <p:pic>
            <p:nvPicPr>
              <p:cNvPr id="84" name="Google Shape;84;p19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892" y="700"/>
                <a:ext cx="12191456" cy="685730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" name="그림 9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652" t="1078" r="3500" b="79277"/>
              <a:stretch/>
            </p:blipFill>
            <p:spPr>
              <a:xfrm>
                <a:off x="7002379" y="184485"/>
                <a:ext cx="4989095" cy="1269012"/>
              </a:xfrm>
              <a:prstGeom prst="rect">
                <a:avLst/>
              </a:prstGeom>
            </p:spPr>
          </p:pic>
          <p:pic>
            <p:nvPicPr>
              <p:cNvPr id="2" name="그림 1"/>
              <p:cNvPicPr>
                <a:picLocks noChangeAspect="1"/>
              </p:cNvPicPr>
              <p:nvPr userDrawn="1"/>
            </p:nvPicPr>
            <p:blipFill>
              <a:blip r:embed="rId4"/>
              <a:stretch>
                <a:fillRect/>
              </a:stretch>
            </p:blipFill>
            <p:spPr>
              <a:xfrm>
                <a:off x="9299573" y="903525"/>
                <a:ext cx="498310" cy="549972"/>
              </a:xfrm>
              <a:prstGeom prst="rect">
                <a:avLst/>
              </a:prstGeom>
            </p:spPr>
          </p:pic>
        </p:grpSp>
        <p:pic>
          <p:nvPicPr>
            <p:cNvPr id="13" name="그림 12"/>
            <p:cNvPicPr>
              <a:picLocks noChangeAspect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652" t="1078" r="45696" b="93436"/>
            <a:stretch/>
          </p:blipFill>
          <p:spPr>
            <a:xfrm>
              <a:off x="8392544" y="93745"/>
              <a:ext cx="862747" cy="333209"/>
            </a:xfrm>
            <a:prstGeom prst="rect">
              <a:avLst/>
            </a:prstGeom>
          </p:spPr>
        </p:pic>
      </p:grpSp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517051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87" name="Google Shape;87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50;p12"/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2653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사용자 지정 레이아웃" preserve="1">
  <p:cSld name="4_사용자 지정 레이아웃"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2DCD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9" r="20197" b="78918"/>
          <a:stretch/>
        </p:blipFill>
        <p:spPr>
          <a:xfrm>
            <a:off x="287786" y="5057775"/>
            <a:ext cx="2112514" cy="1800225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23;p7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9427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E92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17" r="20708" b="78888"/>
          <a:stretch/>
        </p:blipFill>
        <p:spPr>
          <a:xfrm>
            <a:off x="6907913" y="4105275"/>
            <a:ext cx="3007612" cy="2752726"/>
          </a:xfrm>
          <a:prstGeom prst="rect">
            <a:avLst/>
          </a:prstGeom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11806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E92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17" r="20708" b="78888"/>
          <a:stretch/>
        </p:blipFill>
        <p:spPr>
          <a:xfrm>
            <a:off x="350585" y="4105275"/>
            <a:ext cx="3007612" cy="2752726"/>
          </a:xfrm>
          <a:prstGeom prst="rect">
            <a:avLst/>
          </a:prstGeom>
        </p:spPr>
      </p:pic>
      <p:pic>
        <p:nvPicPr>
          <p:cNvPr id="8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411016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81193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5E92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5E92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5E92CE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5E92CE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17" r="20708" b="78888"/>
          <a:stretch/>
        </p:blipFill>
        <p:spPr>
          <a:xfrm>
            <a:off x="6960732" y="3629025"/>
            <a:ext cx="3007612" cy="275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7209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비교" preserve="1">
  <p:cSld name="1_비교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893" y="702"/>
            <a:ext cx="12191107" cy="6857105"/>
            <a:chOff x="893" y="702"/>
            <a:chExt cx="12191107" cy="6857105"/>
          </a:xfrm>
        </p:grpSpPr>
        <p:pic>
          <p:nvPicPr>
            <p:cNvPr id="20" name="Google Shape;20;p7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3" y="702"/>
              <a:ext cx="12191107" cy="68571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그림 13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68" r="13733" b="78888"/>
            <a:stretch/>
          </p:blipFill>
          <p:spPr>
            <a:xfrm>
              <a:off x="7410918" y="114861"/>
              <a:ext cx="3632930" cy="1334145"/>
            </a:xfrm>
            <a:prstGeom prst="rect">
              <a:avLst/>
            </a:prstGeom>
          </p:spPr>
        </p:pic>
      </p:grpSp>
      <p:sp>
        <p:nvSpPr>
          <p:cNvPr id="22" name="Google Shape;22;p7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4929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23" name="Google Shape;2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pic>
        <p:nvPicPr>
          <p:cNvPr id="18" name="Google Shape;50;p12"/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모서리가 둥근 직사각형 8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341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사용자 지정 레이아웃" preserve="1" userDrawn="1">
  <p:cSld name="7_사용자 지정 레이아웃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ym typeface="Arial"/>
            </a:endParaRPr>
          </a:p>
        </p:txBody>
      </p:sp>
      <p:pic>
        <p:nvPicPr>
          <p:cNvPr id="7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109;p2"/>
          <p:cNvGrpSpPr/>
          <p:nvPr userDrawn="1"/>
        </p:nvGrpSpPr>
        <p:grpSpPr>
          <a:xfrm>
            <a:off x="1823525" y="873732"/>
            <a:ext cx="10368475" cy="1120824"/>
            <a:chOff x="1367644" y="396259"/>
            <a:chExt cx="7776356" cy="944004"/>
          </a:xfrm>
        </p:grpSpPr>
        <p:sp>
          <p:nvSpPr>
            <p:cNvPr id="10" name="Google Shape;110;p2"/>
            <p:cNvSpPr/>
            <p:nvPr/>
          </p:nvSpPr>
          <p:spPr>
            <a:xfrm>
              <a:off x="1367644" y="396259"/>
              <a:ext cx="1764196" cy="944004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538CD5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Malgun Gothic"/>
                <a:sym typeface="Malgun Gothic"/>
              </a:endParaRPr>
            </a:p>
          </p:txBody>
        </p:sp>
        <p:sp>
          <p:nvSpPr>
            <p:cNvPr id="11" name="Google Shape;111;p2"/>
            <p:cNvSpPr/>
            <p:nvPr/>
          </p:nvSpPr>
          <p:spPr>
            <a:xfrm>
              <a:off x="2951820" y="396259"/>
              <a:ext cx="6192180" cy="944004"/>
            </a:xfrm>
            <a:prstGeom prst="roundRect">
              <a:avLst>
                <a:gd name="adj" fmla="val 0"/>
              </a:avLst>
            </a:prstGeom>
            <a:solidFill>
              <a:srgbClr val="5DC2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noProof="0" dirty="0">
                <a:sym typeface="Malgun Gothic"/>
              </a:endParaRPr>
            </a:p>
          </p:txBody>
        </p:sp>
      </p:grpSp>
      <p:sp>
        <p:nvSpPr>
          <p:cNvPr id="13" name="텍스트 개체 틀 17"/>
          <p:cNvSpPr>
            <a:spLocks noGrp="1"/>
          </p:cNvSpPr>
          <p:nvPr>
            <p:ph type="body" sz="quarter" idx="10" hasCustomPrompt="1"/>
          </p:nvPr>
        </p:nvSpPr>
        <p:spPr>
          <a:xfrm>
            <a:off x="3935760" y="873730"/>
            <a:ext cx="8256240" cy="11208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F7F9F0BE-1CC0-406F-ABA5-76D895C45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5233" y="5271607"/>
            <a:ext cx="1871133" cy="1586395"/>
          </a:xfrm>
          <a:prstGeom prst="rect">
            <a:avLst/>
          </a:prstGeom>
        </p:spPr>
      </p:pic>
      <p:pic>
        <p:nvPicPr>
          <p:cNvPr id="14" name="Google Shape;52;p12">
            <a:extLst>
              <a:ext uri="{FF2B5EF4-FFF2-40B4-BE49-F238E27FC236}">
                <a16:creationId xmlns:a16="http://schemas.microsoft.com/office/drawing/2014/main" id="{22DD4048-C19F-3E05-86F9-6A1E334FC0A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337885" y="2856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AEAA2CA-2F33-25D3-8AAF-76F2A36EFAA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1" y="451962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1934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사용자 지정 레이아웃" preserve="1">
  <p:cSld name="5_사용자 지정 레이아웃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/>
          <p:nvPr/>
        </p:nvSpPr>
        <p:spPr>
          <a:xfrm>
            <a:off x="-2133" y="0"/>
            <a:ext cx="3935759" cy="6858000"/>
          </a:xfrm>
          <a:prstGeom prst="rect">
            <a:avLst/>
          </a:prstGeom>
          <a:solidFill>
            <a:srgbClr val="5E92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17" r="20708" b="78888"/>
          <a:stretch/>
        </p:blipFill>
        <p:spPr>
          <a:xfrm>
            <a:off x="316182" y="5057775"/>
            <a:ext cx="2074594" cy="1800225"/>
          </a:xfrm>
          <a:prstGeom prst="rect">
            <a:avLst/>
          </a:prstGeom>
        </p:spPr>
      </p:pic>
      <p:pic>
        <p:nvPicPr>
          <p:cNvPr id="6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2;p16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678571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9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5" dirty="0">
              <a:latin typeface="삼성긴고딕OTF Regular" panose="020B0600000101010101" pitchFamily="34" charset="-127"/>
              <a:ea typeface="삼성긴고딕OTF Regular" panose="020B0600000101010101" pitchFamily="34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85" y="298376"/>
            <a:ext cx="1016944" cy="72078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4" r="20606" b="78917"/>
          <a:stretch/>
        </p:blipFill>
        <p:spPr>
          <a:xfrm>
            <a:off x="350585" y="4133851"/>
            <a:ext cx="3059642" cy="272415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443996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83186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9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5" dirty="0">
              <a:latin typeface="삼성긴고딕OTF Regular" panose="020B0600000101010101" pitchFamily="34" charset="-127"/>
              <a:ea typeface="삼성긴고딕OTF Regular" panose="020B0600000101010101" pitchFamily="34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85" y="298376"/>
            <a:ext cx="1016944" cy="72078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4" r="20606" b="78917"/>
          <a:stretch/>
        </p:blipFill>
        <p:spPr>
          <a:xfrm>
            <a:off x="6874933" y="4133851"/>
            <a:ext cx="3059642" cy="272415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791075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53406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F69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F69E4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F69E47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F69E47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4" r="20606" b="78917"/>
          <a:stretch/>
        </p:blipFill>
        <p:spPr>
          <a:xfrm>
            <a:off x="6874933" y="3657601"/>
            <a:ext cx="3059642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0922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사용자 지정 레이아웃" preserve="1">
  <p:cSld name="10_사용자 지정 레이아웃"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3" y="0"/>
            <a:ext cx="3935759" cy="6858000"/>
          </a:xfrm>
          <a:prstGeom prst="rect">
            <a:avLst/>
          </a:prstGeom>
          <a:solidFill>
            <a:srgbClr val="F69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46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74" r="20606" b="78917"/>
          <a:stretch/>
        </p:blipFill>
        <p:spPr>
          <a:xfrm>
            <a:off x="314325" y="5057775"/>
            <a:ext cx="2038350" cy="1800225"/>
          </a:xfrm>
          <a:prstGeom prst="rect">
            <a:avLst/>
          </a:prstGeom>
        </p:spPr>
      </p:pic>
      <p:pic>
        <p:nvPicPr>
          <p:cNvPr id="10" name="Google Shape;50;p12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2376919" y="5534025"/>
            <a:ext cx="1242582" cy="5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72;p16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85151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구역 머리글" preserve="1">
  <p:cSld name="2_구역 머리글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893" y="702"/>
            <a:ext cx="12191107" cy="6857105"/>
            <a:chOff x="893" y="702"/>
            <a:chExt cx="12191107" cy="6857105"/>
          </a:xfrm>
        </p:grpSpPr>
        <p:pic>
          <p:nvPicPr>
            <p:cNvPr id="68" name="Google Shape;68;p1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3" y="702"/>
              <a:ext cx="12191107" cy="68571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그림 10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52" r="13118" b="78917"/>
            <a:stretch/>
          </p:blipFill>
          <p:spPr>
            <a:xfrm>
              <a:off x="7353300" y="157323"/>
              <a:ext cx="3714750" cy="1291655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 userDrawn="1"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52" r="45212" b="97200"/>
            <a:stretch/>
          </p:blipFill>
          <p:spPr>
            <a:xfrm>
              <a:off x="8610005" y="88810"/>
              <a:ext cx="421702" cy="171540"/>
            </a:xfrm>
            <a:prstGeom prst="rect">
              <a:avLst/>
            </a:prstGeom>
          </p:spPr>
        </p:pic>
      </p:grpSp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5323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72" name="Google Shape;72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26837"/>
            <a:ext cx="1209499" cy="388210"/>
          </a:xfrm>
          <a:prstGeom prst="rect">
            <a:avLst/>
          </a:prstGeom>
        </p:spPr>
      </p:pic>
      <p:pic>
        <p:nvPicPr>
          <p:cNvPr id="16" name="Google Shape;50;p12"/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모서리가 둥근 직사각형 9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926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583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14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콘텐츠 2개" preserve="1">
  <p:cSld name="1_콘텐츠 2개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48;p12">
            <a:extLst>
              <a:ext uri="{FF2B5EF4-FFF2-40B4-BE49-F238E27FC236}">
                <a16:creationId xmlns:a16="http://schemas.microsoft.com/office/drawing/2014/main" id="{1E6DBDF8-221A-4AF5-9635-74279CEDE81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ym typeface="Arial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F22DDFF6-0A2C-41E9-943E-65E25ABD3989}"/>
              </a:ext>
            </a:extLst>
          </p:cNvPr>
          <p:cNvSpPr/>
          <p:nvPr userDrawn="1"/>
        </p:nvSpPr>
        <p:spPr>
          <a:xfrm>
            <a:off x="553720" y="1508760"/>
            <a:ext cx="11638280" cy="5349240"/>
          </a:xfrm>
          <a:custGeom>
            <a:avLst/>
            <a:gdLst>
              <a:gd name="connsiteX0" fmla="*/ 11074400 w 11623040"/>
              <a:gd name="connsiteY0" fmla="*/ 0 h 5318760"/>
              <a:gd name="connsiteX1" fmla="*/ 11623040 w 11623040"/>
              <a:gd name="connsiteY1" fmla="*/ 467360 h 5318760"/>
              <a:gd name="connsiteX2" fmla="*/ 11623040 w 11623040"/>
              <a:gd name="connsiteY2" fmla="*/ 5318760 h 5318760"/>
              <a:gd name="connsiteX3" fmla="*/ 899160 w 11623040"/>
              <a:gd name="connsiteY3" fmla="*/ 5318760 h 5318760"/>
              <a:gd name="connsiteX4" fmla="*/ 0 w 11623040"/>
              <a:gd name="connsiteY4" fmla="*/ 4922520 h 5318760"/>
              <a:gd name="connsiteX5" fmla="*/ 11074400 w 11623040"/>
              <a:gd name="connsiteY5" fmla="*/ 0 h 5318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23040" h="5318760">
                <a:moveTo>
                  <a:pt x="11074400" y="0"/>
                </a:moveTo>
                <a:lnTo>
                  <a:pt x="11623040" y="467360"/>
                </a:lnTo>
                <a:lnTo>
                  <a:pt x="11623040" y="5318760"/>
                </a:lnTo>
                <a:lnTo>
                  <a:pt x="899160" y="5318760"/>
                </a:lnTo>
                <a:lnTo>
                  <a:pt x="0" y="4922520"/>
                </a:lnTo>
                <a:lnTo>
                  <a:pt x="11074400" y="0"/>
                </a:lnTo>
                <a:close/>
              </a:path>
            </a:pathLst>
          </a:custGeom>
          <a:solidFill>
            <a:srgbClr val="3AA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1367644" y="797351"/>
            <a:ext cx="6492988" cy="5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pic>
        <p:nvPicPr>
          <p:cNvPr id="13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423280" y="441158"/>
            <a:ext cx="1207373" cy="49136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모서리가 둥근 직사각형 4"/>
          <p:cNvSpPr/>
          <p:nvPr userDrawn="1"/>
        </p:nvSpPr>
        <p:spPr>
          <a:xfrm>
            <a:off x="497306" y="1448132"/>
            <a:ext cx="11213432" cy="5048921"/>
          </a:xfrm>
          <a:prstGeom prst="roundRect">
            <a:avLst>
              <a:gd name="adj" fmla="val 35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8D4A79DF-96E8-4A00-9198-DB659954A36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1529" y="260350"/>
            <a:ext cx="1402457" cy="1189039"/>
          </a:xfrm>
          <a:prstGeom prst="rect">
            <a:avLst/>
          </a:prstGeom>
        </p:spPr>
      </p:pic>
      <p:pic>
        <p:nvPicPr>
          <p:cNvPr id="11" name="Google Shape;52;p12">
            <a:extLst>
              <a:ext uri="{FF2B5EF4-FFF2-40B4-BE49-F238E27FC236}">
                <a16:creationId xmlns:a16="http://schemas.microsoft.com/office/drawing/2014/main" id="{A36B6863-9EAF-D9FF-3B9E-31F8099DFE2E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337885" y="285676"/>
            <a:ext cx="1017060" cy="720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4A8910D-7D7A-45FC-EE41-FB1A34639CA1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9112" y="965109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82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1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5DC2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>
              <a:sym typeface="Arial"/>
            </a:endParaRPr>
          </a:p>
        </p:txBody>
      </p:sp>
      <p:cxnSp>
        <p:nvCxnSpPr>
          <p:cNvPr id="28" name="Google Shape;28;p8"/>
          <p:cNvCxnSpPr>
            <a:cxnSpLocks/>
          </p:cNvCxnSpPr>
          <p:nvPr/>
        </p:nvCxnSpPr>
        <p:spPr>
          <a:xfrm rot="10800000" flipH="1">
            <a:off x="0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rgbClr val="5DC2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rgbClr val="5DC2CC"/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rgbClr val="5DC2CC"/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9" name="Google Shape;50;p1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래픽 9">
            <a:extLst>
              <a:ext uri="{FF2B5EF4-FFF2-40B4-BE49-F238E27FC236}">
                <a16:creationId xmlns:a16="http://schemas.microsoft.com/office/drawing/2014/main" id="{56F20EAD-A388-47BB-B261-56C07D270C1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51557" y="3899866"/>
            <a:ext cx="2927351" cy="248188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E082DEC-6F78-386B-9D23-AC74E588ADF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171" y="451962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76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72;p1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449251" y="349250"/>
            <a:ext cx="832015" cy="58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571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 preserve="1">
  <p:cSld name="4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72;p1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449251" y="349250"/>
            <a:ext cx="832015" cy="589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4143375"/>
            <a:ext cx="5191125" cy="2714625"/>
          </a:xfrm>
          <a:prstGeom prst="rect">
            <a:avLst/>
          </a:prstGeom>
        </p:spPr>
      </p:pic>
      <p:sp>
        <p:nvSpPr>
          <p:cNvPr id="3" name="직사각형 2"/>
          <p:cNvSpPr/>
          <p:nvPr userDrawn="1"/>
        </p:nvSpPr>
        <p:spPr>
          <a:xfrm>
            <a:off x="6363477" y="2369976"/>
            <a:ext cx="5828523" cy="4488024"/>
          </a:xfrm>
          <a:prstGeom prst="rect">
            <a:avLst/>
          </a:prstGeom>
          <a:solidFill>
            <a:srgbClr val="B7F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827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>
  <p:cSld name="2_사용자 지정 레이아웃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>
            <a:off x="0" y="2872779"/>
            <a:ext cx="12192000" cy="3508972"/>
          </a:xfrm>
          <a:prstGeom prst="rect">
            <a:avLst/>
          </a:prstGeom>
          <a:solidFill>
            <a:srgbClr val="B7F8B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35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 rotWithShape="1">
          <a:blip r:embed="rId2"/>
          <a:srcRect r="36147"/>
          <a:stretch/>
        </p:blipFill>
        <p:spPr>
          <a:xfrm>
            <a:off x="6629401" y="3667126"/>
            <a:ext cx="3314700" cy="2714625"/>
          </a:xfrm>
          <a:prstGeom prst="rect">
            <a:avLst/>
          </a:prstGeom>
        </p:spPr>
      </p:pic>
      <p:cxnSp>
        <p:nvCxnSpPr>
          <p:cNvPr id="28" name="Google Shape;28;p8"/>
          <p:cNvCxnSpPr/>
          <p:nvPr/>
        </p:nvCxnSpPr>
        <p:spPr>
          <a:xfrm rot="10800000" flipH="1">
            <a:off x="-19141" y="694685"/>
            <a:ext cx="1772308" cy="11180"/>
          </a:xfrm>
          <a:prstGeom prst="straightConnector1">
            <a:avLst/>
          </a:prstGeom>
          <a:noFill/>
          <a:ln w="38100" cap="flat" cmpd="sng">
            <a:solidFill>
              <a:schemeClr val="accent6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8"/>
          <p:cNvSpPr txBox="1"/>
          <p:nvPr/>
        </p:nvSpPr>
        <p:spPr>
          <a:xfrm>
            <a:off x="995356" y="826857"/>
            <a:ext cx="757811" cy="161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1" dirty="0">
                <a:solidFill>
                  <a:schemeClr val="accent6">
                    <a:lumMod val="75000"/>
                  </a:schemeClr>
                </a:solidFill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Quattrocento Sans"/>
                <a:sym typeface="Quattrocento Sans"/>
              </a:rPr>
              <a:t>Chapter</a:t>
            </a:r>
            <a:endParaRPr sz="1051" dirty="0">
              <a:solidFill>
                <a:schemeClr val="accent6">
                  <a:lumMod val="75000"/>
                </a:schemeClr>
              </a:solidFill>
              <a:latin typeface="삼성긴고딕OTF Regular" panose="020B0600000101010101" pitchFamily="34" charset="-127"/>
              <a:ea typeface="삼성긴고딕OTF Regular" panose="020B0600000101010101" pitchFamily="34" charset="-127"/>
              <a:cs typeface="Quattrocento Sans"/>
              <a:sym typeface="Quattrocento Sans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533" y="438647"/>
            <a:ext cx="1209499" cy="388210"/>
          </a:xfrm>
          <a:prstGeom prst="rect">
            <a:avLst/>
          </a:prstGeom>
        </p:spPr>
      </p:pic>
      <p:pic>
        <p:nvPicPr>
          <p:cNvPr id="9" name="Google Shape;50;p12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9968344" y="4305301"/>
            <a:ext cx="1766456" cy="78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5386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구역 머리글" preserve="1">
  <p:cSld name="1_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 hasCustomPrompt="1"/>
          </p:nvPr>
        </p:nvSpPr>
        <p:spPr>
          <a:xfrm>
            <a:off x="1418444" y="782706"/>
            <a:ext cx="7573156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dirty="0"/>
              <a:t>제목</a:t>
            </a:r>
            <a:endParaRPr dirty="0"/>
          </a:p>
        </p:txBody>
      </p:sp>
      <p:sp>
        <p:nvSpPr>
          <p:cNvPr id="2" name="직사각형 1"/>
          <p:cNvSpPr/>
          <p:nvPr userDrawn="1"/>
        </p:nvSpPr>
        <p:spPr>
          <a:xfrm>
            <a:off x="10355179" y="782706"/>
            <a:ext cx="922421" cy="645041"/>
          </a:xfrm>
          <a:prstGeom prst="rect">
            <a:avLst/>
          </a:prstGeom>
          <a:solidFill>
            <a:srgbClr val="B7F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3" y="1039537"/>
            <a:ext cx="1209499" cy="388210"/>
          </a:xfrm>
          <a:prstGeom prst="rect">
            <a:avLst/>
          </a:prstGeom>
        </p:spPr>
      </p:pic>
      <p:pic>
        <p:nvPicPr>
          <p:cNvPr id="6" name="Google Shape;23;p7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50585" y="298376"/>
            <a:ext cx="1017060" cy="7207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31254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4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0E02C-68E1-4A8C-8C14-81B47282B09C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195C8-9A30-4361-9D65-FA42E8B225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876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86" r:id="rId2"/>
    <p:sldLayoutId id="2147483668" r:id="rId3"/>
    <p:sldLayoutId id="2147483678" r:id="rId4"/>
    <p:sldLayoutId id="2147483669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  <p:sldLayoutId id="2147483704" r:id="rId23"/>
    <p:sldLayoutId id="2147483705" r:id="rId24"/>
    <p:sldLayoutId id="2147483706" r:id="rId25"/>
    <p:sldLayoutId id="2147483707" r:id="rId26"/>
    <p:sldLayoutId id="2147483708" r:id="rId27"/>
    <p:sldLayoutId id="2147483709" r:id="rId28"/>
    <p:sldLayoutId id="2147483710" r:id="rId29"/>
    <p:sldLayoutId id="2147483711" r:id="rId30"/>
    <p:sldLayoutId id="2147483712" r:id="rId31"/>
    <p:sldLayoutId id="2147483713" r:id="rId32"/>
    <p:sldLayoutId id="2147483714" r:id="rId33"/>
    <p:sldLayoutId id="2147483715" r:id="rId34"/>
    <p:sldLayoutId id="2147483716" r:id="rId35"/>
    <p:sldLayoutId id="2147483717" r:id="rId36"/>
    <p:sldLayoutId id="2147483718" r:id="rId3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11" userDrawn="1">
          <p15:clr>
            <a:srgbClr val="F26B43"/>
          </p15:clr>
        </p15:guide>
        <p15:guide id="4" pos="74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비디오 3">
            <a:extLst>
              <a:ext uri="{FF2B5EF4-FFF2-40B4-BE49-F238E27FC236}">
                <a16:creationId xmlns:a16="http://schemas.microsoft.com/office/drawing/2014/main" id="{A1988E08-2821-3757-B679-5EF296BE0A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8DDB09E-5A9E-78E0-7DD4-F140CC1AA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8" y="637310"/>
            <a:ext cx="7708290" cy="4122952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FFFFFF"/>
                </a:solidFill>
              </a:rPr>
              <a:t>발표자 </a:t>
            </a:r>
            <a:r>
              <a:rPr lang="en-US" altLang="ko-KR" dirty="0">
                <a:solidFill>
                  <a:srgbClr val="FFFFFF"/>
                </a:solidFill>
              </a:rPr>
              <a:t>: </a:t>
            </a:r>
            <a:r>
              <a:rPr lang="ko-KR" altLang="en-US" dirty="0">
                <a:solidFill>
                  <a:srgbClr val="FFFFFF"/>
                </a:solidFill>
              </a:rPr>
              <a:t>김지수</a:t>
            </a:r>
            <a:br>
              <a:rPr lang="en-US" altLang="ko-KR" dirty="0">
                <a:solidFill>
                  <a:srgbClr val="FFFFFF"/>
                </a:solidFill>
              </a:rPr>
            </a:br>
            <a:br>
              <a:rPr lang="en-US" altLang="ko-KR" dirty="0">
                <a:solidFill>
                  <a:srgbClr val="FFFFFF"/>
                </a:solidFill>
              </a:rPr>
            </a:br>
            <a:r>
              <a:rPr lang="en-US" altLang="ko-KR" dirty="0">
                <a:solidFill>
                  <a:srgbClr val="FFFFFF"/>
                </a:solidFill>
              </a:rPr>
              <a:t>1. </a:t>
            </a:r>
            <a:r>
              <a:rPr lang="ko-KR" altLang="en-US" dirty="0">
                <a:solidFill>
                  <a:srgbClr val="FFFFFF"/>
                </a:solidFill>
              </a:rPr>
              <a:t>패킷 네트워크</a:t>
            </a:r>
            <a:br>
              <a:rPr lang="en-US" altLang="ko-KR" dirty="0">
                <a:solidFill>
                  <a:srgbClr val="FFFFFF"/>
                </a:solidFill>
              </a:rPr>
            </a:br>
            <a:r>
              <a:rPr lang="en-US" altLang="ko-KR" dirty="0">
                <a:solidFill>
                  <a:srgbClr val="FFFFFF"/>
                </a:solidFill>
              </a:rPr>
              <a:t>2. TCP</a:t>
            </a:r>
            <a:br>
              <a:rPr lang="en-US" altLang="ko-KR" dirty="0">
                <a:solidFill>
                  <a:srgbClr val="FFFFFF"/>
                </a:solidFill>
              </a:rPr>
            </a:br>
            <a:r>
              <a:rPr lang="en-US" altLang="ko-KR" dirty="0">
                <a:solidFill>
                  <a:srgbClr val="FFFFFF"/>
                </a:solidFill>
              </a:rPr>
              <a:t>3. UDP</a:t>
            </a:r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366CD7-14B6-7EFA-1475-6397B94C5E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8" y="4902489"/>
            <a:ext cx="4903117" cy="985075"/>
          </a:xfrm>
        </p:spPr>
        <p:txBody>
          <a:bodyPr>
            <a:normAutofit/>
          </a:bodyPr>
          <a:lstStyle/>
          <a:p>
            <a:endParaRPr lang="en-US" altLang="ko-KR" dirty="0">
              <a:solidFill>
                <a:srgbClr val="FFFFFF"/>
              </a:solidFill>
            </a:endParaRPr>
          </a:p>
          <a:p>
            <a:r>
              <a:rPr lang="en-US" altLang="ko-KR" dirty="0">
                <a:solidFill>
                  <a:srgbClr val="FFFFFF"/>
                </a:solidFill>
              </a:rPr>
              <a:t>2022. 06. 15</a:t>
            </a:r>
            <a:endParaRPr lang="ko-KR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19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85BC-A871-C804-4179-66E262F58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592" y="224286"/>
            <a:ext cx="9950103" cy="62329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패킷 네트워크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B84029-60ED-CCB3-90A6-3D9CA2C67A7D}"/>
              </a:ext>
            </a:extLst>
          </p:cNvPr>
          <p:cNvSpPr txBox="1"/>
          <p:nvPr/>
        </p:nvSpPr>
        <p:spPr>
          <a:xfrm>
            <a:off x="845389" y="1035170"/>
            <a:ext cx="571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(1) </a:t>
            </a:r>
            <a:r>
              <a:rPr lang="ko-KR" altLang="en-US" dirty="0"/>
              <a:t>회선 교환 방식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1A4890E-C19C-8767-A9F9-C0C171D33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92" y="1632372"/>
            <a:ext cx="9193248" cy="449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472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85BC-A871-C804-4179-66E262F58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592" y="224286"/>
            <a:ext cx="9950103" cy="62329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패킷 네트워크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B84029-60ED-CCB3-90A6-3D9CA2C67A7D}"/>
              </a:ext>
            </a:extLst>
          </p:cNvPr>
          <p:cNvSpPr txBox="1"/>
          <p:nvPr/>
        </p:nvSpPr>
        <p:spPr>
          <a:xfrm>
            <a:off x="845389" y="1035170"/>
            <a:ext cx="571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(2) </a:t>
            </a:r>
            <a:r>
              <a:rPr lang="ko-KR" altLang="en-US" dirty="0"/>
              <a:t>패킷 교환 방식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40C7FC1-AE28-6FD1-DD6E-A25338855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891" y="1903971"/>
            <a:ext cx="6164984" cy="347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4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85BC-A871-C804-4179-66E262F58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592" y="224286"/>
            <a:ext cx="9950103" cy="62329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TCP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B84029-60ED-CCB3-90A6-3D9CA2C67A7D}"/>
              </a:ext>
            </a:extLst>
          </p:cNvPr>
          <p:cNvSpPr txBox="1"/>
          <p:nvPr/>
        </p:nvSpPr>
        <p:spPr>
          <a:xfrm>
            <a:off x="845389" y="1035170"/>
            <a:ext cx="571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(1) TCP</a:t>
            </a:r>
            <a:r>
              <a:rPr lang="ko-KR" altLang="en-US" dirty="0"/>
              <a:t> 서비스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4207DE-3156-8A1B-A7FD-57BE3D449F96}"/>
              </a:ext>
            </a:extLst>
          </p:cNvPr>
          <p:cNvSpPr txBox="1"/>
          <p:nvPr/>
        </p:nvSpPr>
        <p:spPr>
          <a:xfrm>
            <a:off x="646981" y="1708030"/>
            <a:ext cx="3528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송수신 버퍼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FD88241-F8A1-5767-6061-B81CE4870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724" y="2267089"/>
            <a:ext cx="9358551" cy="375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19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85BC-A871-C804-4179-66E262F58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592" y="224286"/>
            <a:ext cx="9950103" cy="62329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TCP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B84029-60ED-CCB3-90A6-3D9CA2C67A7D}"/>
              </a:ext>
            </a:extLst>
          </p:cNvPr>
          <p:cNvSpPr txBox="1"/>
          <p:nvPr/>
        </p:nvSpPr>
        <p:spPr>
          <a:xfrm>
            <a:off x="845389" y="1035170"/>
            <a:ext cx="571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(1) TCP</a:t>
            </a:r>
            <a:r>
              <a:rPr lang="ko-KR" altLang="en-US" dirty="0"/>
              <a:t> 서비스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4207DE-3156-8A1B-A7FD-57BE3D449F96}"/>
              </a:ext>
            </a:extLst>
          </p:cNvPr>
          <p:cNvSpPr txBox="1"/>
          <p:nvPr/>
        </p:nvSpPr>
        <p:spPr>
          <a:xfrm>
            <a:off x="646981" y="1708030"/>
            <a:ext cx="3528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TCP</a:t>
            </a:r>
            <a:r>
              <a:rPr lang="ko-KR" altLang="en-US" dirty="0"/>
              <a:t> 세그먼트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F1F6A84-354D-909F-DC6C-0EB331AA9E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314" y="2231515"/>
            <a:ext cx="9013371" cy="401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3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85BC-A871-C804-4179-66E262F58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592" y="224286"/>
            <a:ext cx="9950103" cy="62329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TCP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B84029-60ED-CCB3-90A6-3D9CA2C67A7D}"/>
              </a:ext>
            </a:extLst>
          </p:cNvPr>
          <p:cNvSpPr txBox="1"/>
          <p:nvPr/>
        </p:nvSpPr>
        <p:spPr>
          <a:xfrm>
            <a:off x="845389" y="1035170"/>
            <a:ext cx="571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(2) 3-way handshake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F605570-BBF8-6AE8-4C36-444A237F81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71" y="1726560"/>
            <a:ext cx="9106432" cy="455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01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85BC-A871-C804-4179-66E262F58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592" y="224286"/>
            <a:ext cx="9950103" cy="62329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TCP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B84029-60ED-CCB3-90A6-3D9CA2C67A7D}"/>
              </a:ext>
            </a:extLst>
          </p:cNvPr>
          <p:cNvSpPr txBox="1"/>
          <p:nvPr/>
        </p:nvSpPr>
        <p:spPr>
          <a:xfrm>
            <a:off x="845389" y="1035170"/>
            <a:ext cx="571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(2) 3-way handshake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8F2CC2C-3F34-665D-498D-5C3580E94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67" y="1592089"/>
            <a:ext cx="9710552" cy="447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627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85BC-A871-C804-4179-66E262F58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592" y="224286"/>
            <a:ext cx="9950103" cy="62329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TCP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B84029-60ED-CCB3-90A6-3D9CA2C67A7D}"/>
              </a:ext>
            </a:extLst>
          </p:cNvPr>
          <p:cNvSpPr txBox="1"/>
          <p:nvPr/>
        </p:nvSpPr>
        <p:spPr>
          <a:xfrm>
            <a:off x="845389" y="1035170"/>
            <a:ext cx="571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(3) 4-way handshake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CE49F27-8749-2634-9E14-D4F45A003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376" y="1592089"/>
            <a:ext cx="6701247" cy="489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486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85BC-A871-C804-4179-66E262F58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592" y="224286"/>
            <a:ext cx="9950103" cy="62329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3. UDP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F07CFE-7D71-DFF7-889C-C3904329B94F}"/>
              </a:ext>
            </a:extLst>
          </p:cNvPr>
          <p:cNvSpPr txBox="1"/>
          <p:nvPr/>
        </p:nvSpPr>
        <p:spPr>
          <a:xfrm>
            <a:off x="956592" y="1536174"/>
            <a:ext cx="650730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altLang="ko-KR" sz="2400" b="1" dirty="0"/>
              <a:t>UDP</a:t>
            </a:r>
            <a:r>
              <a:rPr lang="ko-KR" altLang="en-US" sz="2400" b="1" dirty="0"/>
              <a:t>의 특징</a:t>
            </a:r>
            <a:endParaRPr lang="en-US" altLang="ko-KR" sz="2400" b="1" dirty="0"/>
          </a:p>
          <a:p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최소화된 오버헤드 구조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비연결형의 전송 프로토콜 서비스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 err="1"/>
              <a:t>비정규적인</a:t>
            </a:r>
            <a:r>
              <a:rPr lang="ko-KR" altLang="en-US" sz="2400" dirty="0"/>
              <a:t> </a:t>
            </a:r>
            <a:r>
              <a:rPr lang="ko-KR" altLang="en-US" sz="2400" dirty="0" err="1"/>
              <a:t>송신률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b="1" dirty="0"/>
              <a:t>(2)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UDP</a:t>
            </a:r>
            <a:r>
              <a:rPr lang="ko-KR" altLang="en-US" sz="2400" b="1" dirty="0"/>
              <a:t>의 장단점</a:t>
            </a:r>
            <a:endParaRPr lang="en-US" altLang="ko-KR" sz="2400" b="1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속도 빠름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연속성</a:t>
            </a:r>
            <a:r>
              <a:rPr lang="en-US" altLang="ko-KR" sz="2400" dirty="0"/>
              <a:t>, </a:t>
            </a:r>
            <a:r>
              <a:rPr lang="ko-KR" altLang="en-US" sz="2400" dirty="0"/>
              <a:t>성능 강화</a:t>
            </a:r>
            <a:endParaRPr lang="en-US" altLang="ko-KR" sz="2400" dirty="0"/>
          </a:p>
          <a:p>
            <a:pPr marL="457200" indent="-457200">
              <a:buFontTx/>
              <a:buChar char="-"/>
            </a:pPr>
            <a:r>
              <a:rPr lang="ko-KR" altLang="en-US" sz="2400" dirty="0"/>
              <a:t>신뢰성 저하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33214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118</Words>
  <Application>Microsoft Office PowerPoint</Application>
  <PresentationFormat>와이드스크린</PresentationFormat>
  <Paragraphs>31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삼성긴고딕OTF Medium</vt:lpstr>
      <vt:lpstr>삼성긴고딕OTF Regular</vt:lpstr>
      <vt:lpstr>Arial</vt:lpstr>
      <vt:lpstr>Office 테마</vt:lpstr>
      <vt:lpstr>발표자 : 김지수  1. 패킷 네트워크 2. TCP 3. UDP</vt:lpstr>
      <vt:lpstr>1. 패킷 네트워크 </vt:lpstr>
      <vt:lpstr>1. 패킷 네트워크 </vt:lpstr>
      <vt:lpstr>2. TCP </vt:lpstr>
      <vt:lpstr>2. TCP </vt:lpstr>
      <vt:lpstr>2. TCP </vt:lpstr>
      <vt:lpstr>2. TCP </vt:lpstr>
      <vt:lpstr>2. TCP </vt:lpstr>
      <vt:lpstr>3. UDP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최미정</dc:creator>
  <cp:lastModifiedBy>김지수</cp:lastModifiedBy>
  <cp:revision>91</cp:revision>
  <dcterms:created xsi:type="dcterms:W3CDTF">2020-12-09T04:38:54Z</dcterms:created>
  <dcterms:modified xsi:type="dcterms:W3CDTF">2022-06-13T13:32:07Z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E:\Ch.MJ\4기\4기_방송자료_템플릿.pptx</vt:lpwstr>
  </property>
</Properties>
</file>

<file path=docProps/thumbnail.jpeg>
</file>